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3"/>
    <p:restoredTop sz="94681"/>
  </p:normalViewPr>
  <p:slideViewPr>
    <p:cSldViewPr snapToGrid="0" snapToObjects="1">
      <p:cViewPr varScale="1">
        <p:scale>
          <a:sx n="275" d="100"/>
          <a:sy n="275" d="100"/>
        </p:scale>
        <p:origin x="16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FA00-0B06-234D-9921-6519C7DA4564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12B29-D1D5-1748-A52C-0B122599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2B29-D1D5-1748-A52C-0B12259987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8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CD22-7240-094F-B1BB-56F45BF7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108CF-A40A-1348-9276-2943A6839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FC7CA-2ECB-194D-B3ED-2F89CA54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A0FC-734D-B749-BD1D-C1AF5DF9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12059-C105-2045-BBF9-1AB6F7B4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3DA3-6353-554F-AC56-192D84E1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827CC-6F56-584A-9218-811685B89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073A-6154-CE4C-9731-64E7C9CE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D223B-782D-E542-8615-D1F3F431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A289E-3998-3644-BB73-CF2F747E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2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E9CCAD-A907-6942-AEFF-00D840B5A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4B60A-A5AE-344B-91C1-D62EDD42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EF5EA-4F19-2640-B72C-1CD3D09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F1C0F-8C54-794A-9131-C1D4C8FE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CD7A7-5755-F243-96C6-2E45EBC7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1BEA-32BD-EC41-A6E7-2DBADD31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55EA9-8421-DE47-BAD1-DC9B9924F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177D-DEE2-B045-8369-9FF345FC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BBA1F-CCA3-AF4E-9F6C-738ABE91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FFCF7-4175-6F4E-9D01-2AFF4394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7B03-4216-C041-9C0B-A5F3464F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93E04-8347-6248-9394-3BF8C1BB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78BC0-CA42-B34A-B7E8-DE2C4FB8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2BD3C-F589-8C4E-957B-88D8DE33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57FA-9E40-F14B-A2A5-CC36B3AA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7346-25E7-7B44-923F-E020AEF8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5A33-856F-4A4C-A4E4-C0C86E6F3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E6672-6DF7-BE4E-B7F6-FDFAE384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5A09-D5DD-E54C-ADC5-9EE06379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3D57-62A6-0941-A97C-A26B67FB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1EBD6-7994-5048-9A44-75AEEC6B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8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D175-CAA9-F448-94AE-398A7210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8EC56-3709-8F49-BCDE-B263183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ED256-0B7F-B74E-8F4F-206F97DE4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128B0-540B-4E48-A089-1E418CA58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87AD6-31F2-7847-B02C-08CEB39A8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0DF5-2E54-AD49-8B3A-D2A22552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39F07-6197-CD4E-B29E-C6E7D906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27A90-B334-7D41-B9EF-03A3DDB5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E76A-D01A-194B-82B8-2FAB7296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B5EDA-026C-1744-8296-818BA21F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AF0C4-053A-9B4F-B438-388694BE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3012F-0D37-0045-89C0-78EC2251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D4BD-3063-FA4B-9010-E47A3451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88EFE-CBE2-AE4C-A8E1-B4E52247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0DD9-C22E-3748-8F90-BC1311FD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6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BCBB-C073-5549-90AD-4B035698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375D-7E1F-E143-BDA1-BC19D0AA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AF6C2-A498-0D4A-8E51-45EF5AE98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DC0C1-27BC-9645-BDE5-8E18E6D4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6C01F-7FAC-4544-9E45-20132E1E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7DBBD-11FC-7B46-B82A-FDDA7E54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7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3477-6A13-994C-A648-3064AB11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49710-93ED-4743-99CA-6BEA06BE4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A87B2-D088-A64B-9F77-339E75785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D8E82-DA1E-2244-95A2-6BD3DD7C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4CD01-47D0-A54C-B10F-97D7E026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9D9B9-6837-6844-9738-471D5F6E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52E8E-09BD-9240-88CB-5D3FE0FA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86B6-A52B-1B47-878C-6A0FF0234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D24EC-173E-4E49-B0E8-65295D16B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44B-CA22-A146-9F27-06BE12BCBDA3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B1780-69C1-864B-BB1A-F5A2C6078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C65E6-6D21-864B-80BA-0AC30D6E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F874-5562-3F4F-B098-FD43F101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E9571E-18E2-FF4D-9806-1D705E7F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700"/>
            <a:ext cx="121920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70747-18D6-0542-AD59-CB741BE3F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253" y="6173580"/>
            <a:ext cx="509494" cy="48989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7785256-5DA3-024C-98B1-C369B6BBC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509" y="0"/>
            <a:ext cx="858981" cy="4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Mierke</dc:creator>
  <cp:lastModifiedBy>Justin Mierke</cp:lastModifiedBy>
  <cp:revision>48</cp:revision>
  <dcterms:created xsi:type="dcterms:W3CDTF">2020-06-15T19:22:47Z</dcterms:created>
  <dcterms:modified xsi:type="dcterms:W3CDTF">2022-08-24T21:38:05Z</dcterms:modified>
</cp:coreProperties>
</file>